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TAN Twinkle" charset="1" panose="00000000000000000000"/>
      <p:regular r:id="rId9"/>
    </p:embeddedFont>
    <p:embeddedFont>
      <p:font typeface="Anton" charset="1" panose="00000500000000000000"/>
      <p:regular r:id="rId10"/>
    </p:embeddedFont>
    <p:embeddedFont>
      <p:font typeface="Canva Sans" charset="1" panose="020B0503030501040103"/>
      <p:regular r:id="rId11"/>
    </p:embeddedFont>
    <p:embeddedFont>
      <p:font typeface="Arial Bold" charset="1" panose="020B0802020202020204"/>
      <p:regular r:id="rId12"/>
    </p:embeddedFont>
    <p:embeddedFont>
      <p:font typeface="Arial" charset="1" panose="020B050202020202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69618" y="1437680"/>
            <a:ext cx="1575166" cy="796175"/>
          </a:xfrm>
          <a:custGeom>
            <a:avLst/>
            <a:gdLst/>
            <a:ahLst/>
            <a:cxnLst/>
            <a:rect r="r" b="b" t="t" l="l"/>
            <a:pathLst>
              <a:path h="796175" w="1575166">
                <a:moveTo>
                  <a:pt x="0" y="0"/>
                </a:moveTo>
                <a:lnTo>
                  <a:pt x="1575166" y="0"/>
                </a:lnTo>
                <a:lnTo>
                  <a:pt x="1575166" y="796175"/>
                </a:lnTo>
                <a:lnTo>
                  <a:pt x="0" y="79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59229" y="2037912"/>
            <a:ext cx="195943" cy="19594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9372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30898" y="-1054550"/>
            <a:ext cx="12714205" cy="12714205"/>
          </a:xfrm>
          <a:custGeom>
            <a:avLst/>
            <a:gdLst/>
            <a:ahLst/>
            <a:cxnLst/>
            <a:rect r="r" b="b" t="t" l="l"/>
            <a:pathLst>
              <a:path h="12714205" w="12714205">
                <a:moveTo>
                  <a:pt x="0" y="0"/>
                </a:moveTo>
                <a:lnTo>
                  <a:pt x="12714204" y="0"/>
                </a:lnTo>
                <a:lnTo>
                  <a:pt x="12714204" y="12714204"/>
                </a:lnTo>
                <a:lnTo>
                  <a:pt x="0" y="12714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74659" y="1437680"/>
            <a:ext cx="7906817" cy="7613425"/>
            <a:chOff x="0" y="0"/>
            <a:chExt cx="862985" cy="8309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2985" cy="830963"/>
            </a:xfrm>
            <a:custGeom>
              <a:avLst/>
              <a:gdLst/>
              <a:ahLst/>
              <a:cxnLst/>
              <a:rect r="r" b="b" t="t" l="l"/>
              <a:pathLst>
                <a:path h="830963" w="862985">
                  <a:moveTo>
                    <a:pt x="624860" y="0"/>
                  </a:moveTo>
                  <a:lnTo>
                    <a:pt x="862985" y="238125"/>
                  </a:lnTo>
                  <a:lnTo>
                    <a:pt x="862985" y="592838"/>
                  </a:lnTo>
                  <a:lnTo>
                    <a:pt x="624860" y="830963"/>
                  </a:lnTo>
                  <a:lnTo>
                    <a:pt x="238125" y="830963"/>
                  </a:lnTo>
                  <a:lnTo>
                    <a:pt x="0" y="59283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24860" y="0"/>
                  </a:lnTo>
                  <a:close/>
                </a:path>
              </a:pathLst>
            </a:custGeom>
            <a:blipFill>
              <a:blip r:embed="rId6"/>
              <a:stretch>
                <a:fillRect l="-35590" t="0" r="-111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469618" y="3896114"/>
            <a:ext cx="8306573" cy="2361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2"/>
              </a:lnSpc>
            </a:pPr>
            <a:r>
              <a:rPr lang="en-US" sz="6780">
                <a:solidFill>
                  <a:srgbClr val="000000"/>
                </a:solidFill>
                <a:latin typeface="TAN Twinkle"/>
                <a:ea typeface="TAN Twinkle"/>
                <a:cs typeface="TAN Twinkle"/>
                <a:sym typeface="TAN Twinkle"/>
              </a:rPr>
              <a:t>Griya Alsis Residence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69618" y="2748167"/>
            <a:ext cx="5938793" cy="6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3928" spc="19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Apa itu?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85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2003" y="2272340"/>
            <a:ext cx="13971920" cy="13971920"/>
          </a:xfrm>
          <a:custGeom>
            <a:avLst/>
            <a:gdLst/>
            <a:ahLst/>
            <a:cxnLst/>
            <a:rect r="r" b="b" t="t" l="l"/>
            <a:pathLst>
              <a:path h="13971920" w="13971920">
                <a:moveTo>
                  <a:pt x="0" y="0"/>
                </a:moveTo>
                <a:lnTo>
                  <a:pt x="13971920" y="0"/>
                </a:lnTo>
                <a:lnTo>
                  <a:pt x="13971920" y="13971920"/>
                </a:lnTo>
                <a:lnTo>
                  <a:pt x="0" y="1397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76529" y="399208"/>
            <a:ext cx="1596751" cy="2206219"/>
          </a:xfrm>
          <a:custGeom>
            <a:avLst/>
            <a:gdLst/>
            <a:ahLst/>
            <a:cxnLst/>
            <a:rect r="r" b="b" t="t" l="l"/>
            <a:pathLst>
              <a:path h="2206219" w="1596751">
                <a:moveTo>
                  <a:pt x="0" y="0"/>
                </a:moveTo>
                <a:lnTo>
                  <a:pt x="1596751" y="0"/>
                </a:lnTo>
                <a:lnTo>
                  <a:pt x="1596751" y="2206219"/>
                </a:lnTo>
                <a:lnTo>
                  <a:pt x="0" y="22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4846" y="493995"/>
            <a:ext cx="1075274" cy="1069409"/>
          </a:xfrm>
          <a:custGeom>
            <a:avLst/>
            <a:gdLst/>
            <a:ahLst/>
            <a:cxnLst/>
            <a:rect r="r" b="b" t="t" l="l"/>
            <a:pathLst>
              <a:path h="1069409" w="1075274">
                <a:moveTo>
                  <a:pt x="0" y="0"/>
                </a:moveTo>
                <a:lnTo>
                  <a:pt x="1075275" y="0"/>
                </a:lnTo>
                <a:lnTo>
                  <a:pt x="1075275" y="1069410"/>
                </a:lnTo>
                <a:lnTo>
                  <a:pt x="0" y="106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94846" y="2982486"/>
            <a:ext cx="15590179" cy="6375709"/>
            <a:chOff x="0" y="0"/>
            <a:chExt cx="4106055" cy="1679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06055" cy="1679199"/>
            </a:xfrm>
            <a:custGeom>
              <a:avLst/>
              <a:gdLst/>
              <a:ahLst/>
              <a:cxnLst/>
              <a:rect r="r" b="b" t="t" l="l"/>
              <a:pathLst>
                <a:path h="1679199" w="4106055">
                  <a:moveTo>
                    <a:pt x="25326" y="0"/>
                  </a:moveTo>
                  <a:lnTo>
                    <a:pt x="4080729" y="0"/>
                  </a:lnTo>
                  <a:cubicBezTo>
                    <a:pt x="4094716" y="0"/>
                    <a:pt x="4106055" y="11339"/>
                    <a:pt x="4106055" y="25326"/>
                  </a:cubicBezTo>
                  <a:lnTo>
                    <a:pt x="4106055" y="1653873"/>
                  </a:lnTo>
                  <a:cubicBezTo>
                    <a:pt x="4106055" y="1667860"/>
                    <a:pt x="4094716" y="1679199"/>
                    <a:pt x="4080729" y="1679199"/>
                  </a:cubicBezTo>
                  <a:lnTo>
                    <a:pt x="25326" y="1679199"/>
                  </a:lnTo>
                  <a:cubicBezTo>
                    <a:pt x="11339" y="1679199"/>
                    <a:pt x="0" y="1667860"/>
                    <a:pt x="0" y="1653873"/>
                  </a:cubicBezTo>
                  <a:lnTo>
                    <a:pt x="0" y="25326"/>
                  </a:lnTo>
                  <a:cubicBezTo>
                    <a:pt x="0" y="11339"/>
                    <a:pt x="11339" y="0"/>
                    <a:pt x="25326" y="0"/>
                  </a:cubicBezTo>
                  <a:close/>
                </a:path>
              </a:pathLst>
            </a:custGeom>
            <a:solidFill>
              <a:srgbClr val="F6F5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06055" cy="1717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84537" y="1647919"/>
            <a:ext cx="7446468" cy="113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</a:pPr>
            <a:r>
              <a:rPr lang="en-US" sz="670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Tujuan Program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2484" y="4445410"/>
            <a:ext cx="14908730" cy="380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Mengelolah data kamar secara sistematis</a:t>
            </a: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Memberikan fasilitas untuk menampilkan, menambah,memperbarui, dan menghapus data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Mempermudah staf operasional</a:t>
            </a: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Membantu admin dalam melakukan pencatatan dan pengecekan ketersediaan kamar dengan cepat dan akurat.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Meningkatkan Efisiensi Operasional</a:t>
            </a: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Menghemat waktu dalam proses pengecekan dan perubahan data kamar.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980" y="3335171"/>
            <a:ext cx="8868370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Program ini dibuat untuk tujuan manajemen data kamar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874905" y="8823490"/>
            <a:ext cx="1075274" cy="1069409"/>
          </a:xfrm>
          <a:custGeom>
            <a:avLst/>
            <a:gdLst/>
            <a:ahLst/>
            <a:cxnLst/>
            <a:rect r="r" b="b" t="t" l="l"/>
            <a:pathLst>
              <a:path h="1069409" w="1075274">
                <a:moveTo>
                  <a:pt x="0" y="0"/>
                </a:moveTo>
                <a:lnTo>
                  <a:pt x="1075274" y="0"/>
                </a:lnTo>
                <a:lnTo>
                  <a:pt x="1075274" y="1069410"/>
                </a:lnTo>
                <a:lnTo>
                  <a:pt x="0" y="1069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98667" y="-540662"/>
            <a:ext cx="10658551" cy="11855786"/>
            <a:chOff x="687070" y="247650"/>
            <a:chExt cx="11148060" cy="12400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7576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7023746" y="1933707"/>
            <a:ext cx="12714205" cy="12714205"/>
          </a:xfrm>
          <a:custGeom>
            <a:avLst/>
            <a:gdLst/>
            <a:ahLst/>
            <a:cxnLst/>
            <a:rect r="r" b="b" t="t" l="l"/>
            <a:pathLst>
              <a:path h="12714205" w="12714205">
                <a:moveTo>
                  <a:pt x="0" y="0"/>
                </a:moveTo>
                <a:lnTo>
                  <a:pt x="12714205" y="0"/>
                </a:lnTo>
                <a:lnTo>
                  <a:pt x="12714205" y="12714204"/>
                </a:lnTo>
                <a:lnTo>
                  <a:pt x="0" y="12714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5602" y="1028700"/>
            <a:ext cx="5686534" cy="7834071"/>
            <a:chOff x="0" y="0"/>
            <a:chExt cx="6342380" cy="8737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28650" y="391160"/>
              <a:ext cx="5085080" cy="7955280"/>
            </a:xfrm>
            <a:custGeom>
              <a:avLst/>
              <a:gdLst/>
              <a:ahLst/>
              <a:cxnLst/>
              <a:rect r="r" b="b" t="t" l="l"/>
              <a:pathLst>
                <a:path h="7955280" w="5085080">
                  <a:moveTo>
                    <a:pt x="2542540" y="7955280"/>
                  </a:moveTo>
                  <a:cubicBezTo>
                    <a:pt x="1140460" y="7955280"/>
                    <a:pt x="0" y="6814820"/>
                    <a:pt x="0" y="5412740"/>
                  </a:cubicBezTo>
                  <a:lnTo>
                    <a:pt x="0" y="2542540"/>
                  </a:lnTo>
                  <a:cubicBezTo>
                    <a:pt x="0" y="1140460"/>
                    <a:pt x="1140460" y="0"/>
                    <a:pt x="2542540" y="0"/>
                  </a:cubicBezTo>
                  <a:cubicBezTo>
                    <a:pt x="3944620" y="0"/>
                    <a:pt x="5085080" y="1140460"/>
                    <a:pt x="5085080" y="2542540"/>
                  </a:cubicBezTo>
                  <a:lnTo>
                    <a:pt x="5085080" y="5412740"/>
                  </a:lnTo>
                  <a:cubicBezTo>
                    <a:pt x="5085080" y="6814820"/>
                    <a:pt x="3944620" y="7955280"/>
                    <a:pt x="2542540" y="795528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55648" b="-66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42380" cy="8737600"/>
            </a:xfrm>
            <a:custGeom>
              <a:avLst/>
              <a:gdLst/>
              <a:ahLst/>
              <a:cxnLst/>
              <a:rect r="r" b="b" t="t" l="l"/>
              <a:pathLst>
                <a:path h="8737600" w="6342380">
                  <a:moveTo>
                    <a:pt x="3171190" y="381000"/>
                  </a:moveTo>
                  <a:cubicBezTo>
                    <a:pt x="1764030" y="381000"/>
                    <a:pt x="618490" y="1526540"/>
                    <a:pt x="618490" y="2933700"/>
                  </a:cubicBezTo>
                  <a:lnTo>
                    <a:pt x="618490" y="5803900"/>
                  </a:lnTo>
                  <a:cubicBezTo>
                    <a:pt x="618490" y="7211060"/>
                    <a:pt x="1764030" y="8356600"/>
                    <a:pt x="3171190" y="8356600"/>
                  </a:cubicBezTo>
                  <a:cubicBezTo>
                    <a:pt x="4578350" y="8356600"/>
                    <a:pt x="5723890" y="7211060"/>
                    <a:pt x="5723890" y="5803900"/>
                  </a:cubicBezTo>
                  <a:lnTo>
                    <a:pt x="5723890" y="2933700"/>
                  </a:lnTo>
                  <a:cubicBezTo>
                    <a:pt x="5723890" y="1526540"/>
                    <a:pt x="4578350" y="381000"/>
                    <a:pt x="3171190" y="381000"/>
                  </a:cubicBezTo>
                  <a:close/>
                  <a:moveTo>
                    <a:pt x="5704840" y="5803900"/>
                  </a:moveTo>
                  <a:cubicBezTo>
                    <a:pt x="5704840" y="7200900"/>
                    <a:pt x="4568190" y="8337550"/>
                    <a:pt x="3171190" y="8337550"/>
                  </a:cubicBezTo>
                  <a:cubicBezTo>
                    <a:pt x="1774190" y="8337550"/>
                    <a:pt x="637540" y="7200900"/>
                    <a:pt x="637540" y="5803900"/>
                  </a:cubicBezTo>
                  <a:lnTo>
                    <a:pt x="637540" y="2933700"/>
                  </a:lnTo>
                  <a:cubicBezTo>
                    <a:pt x="637540" y="1536700"/>
                    <a:pt x="1774190" y="400050"/>
                    <a:pt x="3171190" y="400050"/>
                  </a:cubicBezTo>
                  <a:cubicBezTo>
                    <a:pt x="4568190" y="400050"/>
                    <a:pt x="5704840" y="1536700"/>
                    <a:pt x="5704840" y="2933700"/>
                  </a:cubicBezTo>
                  <a:lnTo>
                    <a:pt x="5704840" y="5803900"/>
                  </a:lnTo>
                  <a:close/>
                  <a:moveTo>
                    <a:pt x="6277610" y="3246120"/>
                  </a:moveTo>
                  <a:cubicBezTo>
                    <a:pt x="6240780" y="3230880"/>
                    <a:pt x="6207760" y="3208020"/>
                    <a:pt x="6179820" y="3180080"/>
                  </a:cubicBezTo>
                  <a:cubicBezTo>
                    <a:pt x="6151880" y="3152140"/>
                    <a:pt x="6129020" y="3119120"/>
                    <a:pt x="6113780" y="3082290"/>
                  </a:cubicBezTo>
                  <a:cubicBezTo>
                    <a:pt x="6109970" y="3073400"/>
                    <a:pt x="6107430" y="3064510"/>
                    <a:pt x="6103620" y="3055620"/>
                  </a:cubicBezTo>
                  <a:lnTo>
                    <a:pt x="6103620" y="2933700"/>
                  </a:lnTo>
                  <a:cubicBezTo>
                    <a:pt x="6103620" y="2150110"/>
                    <a:pt x="5798820" y="1413510"/>
                    <a:pt x="5245100" y="859790"/>
                  </a:cubicBezTo>
                  <a:cubicBezTo>
                    <a:pt x="4691380" y="304800"/>
                    <a:pt x="3954780" y="0"/>
                    <a:pt x="3171190" y="0"/>
                  </a:cubicBezTo>
                  <a:cubicBezTo>
                    <a:pt x="2387600" y="0"/>
                    <a:pt x="1651000" y="304800"/>
                    <a:pt x="1097280" y="858520"/>
                  </a:cubicBezTo>
                  <a:cubicBezTo>
                    <a:pt x="543560" y="1413510"/>
                    <a:pt x="238760" y="2150110"/>
                    <a:pt x="238760" y="2933700"/>
                  </a:cubicBezTo>
                  <a:lnTo>
                    <a:pt x="238760" y="5267960"/>
                  </a:lnTo>
                  <a:cubicBezTo>
                    <a:pt x="236220" y="5276850"/>
                    <a:pt x="232410" y="5285740"/>
                    <a:pt x="228600" y="5294630"/>
                  </a:cubicBezTo>
                  <a:cubicBezTo>
                    <a:pt x="213360" y="5331460"/>
                    <a:pt x="190500" y="5364480"/>
                    <a:pt x="162560" y="5392420"/>
                  </a:cubicBezTo>
                  <a:cubicBezTo>
                    <a:pt x="134620" y="5420360"/>
                    <a:pt x="101600" y="5443220"/>
                    <a:pt x="64770" y="5458460"/>
                  </a:cubicBezTo>
                  <a:cubicBezTo>
                    <a:pt x="43180" y="5467350"/>
                    <a:pt x="21590" y="5473700"/>
                    <a:pt x="0" y="5477510"/>
                  </a:cubicBezTo>
                  <a:cubicBezTo>
                    <a:pt x="22860" y="5481320"/>
                    <a:pt x="44450" y="5487670"/>
                    <a:pt x="64770" y="5496560"/>
                  </a:cubicBezTo>
                  <a:cubicBezTo>
                    <a:pt x="101600" y="5511800"/>
                    <a:pt x="134620" y="5534660"/>
                    <a:pt x="162560" y="5562600"/>
                  </a:cubicBezTo>
                  <a:cubicBezTo>
                    <a:pt x="190500" y="5590541"/>
                    <a:pt x="213360" y="5623560"/>
                    <a:pt x="228600" y="5660391"/>
                  </a:cubicBezTo>
                  <a:cubicBezTo>
                    <a:pt x="232410" y="5669281"/>
                    <a:pt x="234950" y="5678170"/>
                    <a:pt x="238760" y="5687061"/>
                  </a:cubicBezTo>
                  <a:lnTo>
                    <a:pt x="238760" y="5805170"/>
                  </a:lnTo>
                  <a:cubicBezTo>
                    <a:pt x="238760" y="6588761"/>
                    <a:pt x="543560" y="7325361"/>
                    <a:pt x="1097280" y="7879080"/>
                  </a:cubicBezTo>
                  <a:cubicBezTo>
                    <a:pt x="1651000" y="8432800"/>
                    <a:pt x="2387600" y="8737600"/>
                    <a:pt x="3171190" y="8737600"/>
                  </a:cubicBezTo>
                  <a:cubicBezTo>
                    <a:pt x="3954780" y="8737600"/>
                    <a:pt x="4691380" y="8432800"/>
                    <a:pt x="5245100" y="7879080"/>
                  </a:cubicBezTo>
                  <a:cubicBezTo>
                    <a:pt x="5798820" y="7325361"/>
                    <a:pt x="6103620" y="6588761"/>
                    <a:pt x="6103620" y="5805170"/>
                  </a:cubicBezTo>
                  <a:lnTo>
                    <a:pt x="6103620" y="3474720"/>
                  </a:lnTo>
                  <a:cubicBezTo>
                    <a:pt x="6106160" y="3465830"/>
                    <a:pt x="6109970" y="3456940"/>
                    <a:pt x="6113780" y="3448050"/>
                  </a:cubicBezTo>
                  <a:cubicBezTo>
                    <a:pt x="6129020" y="3411220"/>
                    <a:pt x="6151880" y="3378200"/>
                    <a:pt x="6179820" y="3350260"/>
                  </a:cubicBezTo>
                  <a:cubicBezTo>
                    <a:pt x="6207760" y="3322320"/>
                    <a:pt x="6240780" y="3299460"/>
                    <a:pt x="6277610" y="3284220"/>
                  </a:cubicBezTo>
                  <a:cubicBezTo>
                    <a:pt x="6299200" y="3275330"/>
                    <a:pt x="6320790" y="3268980"/>
                    <a:pt x="6342380" y="3265170"/>
                  </a:cubicBezTo>
                  <a:cubicBezTo>
                    <a:pt x="6320790" y="3261360"/>
                    <a:pt x="6299200" y="3255010"/>
                    <a:pt x="6277610" y="3246120"/>
                  </a:cubicBezTo>
                  <a:close/>
                  <a:moveTo>
                    <a:pt x="5232400" y="7865110"/>
                  </a:moveTo>
                  <a:cubicBezTo>
                    <a:pt x="4682490" y="8415020"/>
                    <a:pt x="3949700" y="8718550"/>
                    <a:pt x="3171190" y="8718550"/>
                  </a:cubicBezTo>
                  <a:cubicBezTo>
                    <a:pt x="2392680" y="8718550"/>
                    <a:pt x="1661160" y="8415020"/>
                    <a:pt x="1109980" y="7865110"/>
                  </a:cubicBezTo>
                  <a:cubicBezTo>
                    <a:pt x="560070" y="7315200"/>
                    <a:pt x="256540" y="6582410"/>
                    <a:pt x="256540" y="5803900"/>
                  </a:cubicBezTo>
                  <a:lnTo>
                    <a:pt x="256540" y="5685790"/>
                  </a:lnTo>
                  <a:cubicBezTo>
                    <a:pt x="259080" y="5676900"/>
                    <a:pt x="262890" y="5668010"/>
                    <a:pt x="266700" y="5659120"/>
                  </a:cubicBezTo>
                  <a:cubicBezTo>
                    <a:pt x="281940" y="5622290"/>
                    <a:pt x="304800" y="5589270"/>
                    <a:pt x="332740" y="5561330"/>
                  </a:cubicBezTo>
                  <a:cubicBezTo>
                    <a:pt x="360680" y="5533390"/>
                    <a:pt x="393700" y="5510530"/>
                    <a:pt x="430530" y="5495290"/>
                  </a:cubicBezTo>
                  <a:cubicBezTo>
                    <a:pt x="452120" y="5486400"/>
                    <a:pt x="473710" y="5480050"/>
                    <a:pt x="495300" y="5476240"/>
                  </a:cubicBezTo>
                  <a:cubicBezTo>
                    <a:pt x="472440" y="5472430"/>
                    <a:pt x="450850" y="5466080"/>
                    <a:pt x="430530" y="5457190"/>
                  </a:cubicBezTo>
                  <a:cubicBezTo>
                    <a:pt x="393700" y="5441950"/>
                    <a:pt x="360680" y="5419090"/>
                    <a:pt x="332740" y="5391150"/>
                  </a:cubicBezTo>
                  <a:cubicBezTo>
                    <a:pt x="304800" y="5363209"/>
                    <a:pt x="281940" y="5330190"/>
                    <a:pt x="266700" y="5293359"/>
                  </a:cubicBezTo>
                  <a:cubicBezTo>
                    <a:pt x="262890" y="5284469"/>
                    <a:pt x="260350" y="5275580"/>
                    <a:pt x="256540" y="5266689"/>
                  </a:cubicBezTo>
                  <a:lnTo>
                    <a:pt x="256540" y="2933700"/>
                  </a:lnTo>
                  <a:cubicBezTo>
                    <a:pt x="256540" y="2155190"/>
                    <a:pt x="560070" y="1423670"/>
                    <a:pt x="1109980" y="872490"/>
                  </a:cubicBezTo>
                  <a:cubicBezTo>
                    <a:pt x="1659890" y="322580"/>
                    <a:pt x="2392680" y="19050"/>
                    <a:pt x="3171190" y="19050"/>
                  </a:cubicBezTo>
                  <a:cubicBezTo>
                    <a:pt x="3949700" y="19050"/>
                    <a:pt x="4681220" y="322580"/>
                    <a:pt x="5232400" y="872490"/>
                  </a:cubicBezTo>
                  <a:cubicBezTo>
                    <a:pt x="5782310" y="1422400"/>
                    <a:pt x="6085840" y="2155190"/>
                    <a:pt x="6085840" y="2933700"/>
                  </a:cubicBezTo>
                  <a:lnTo>
                    <a:pt x="6085840" y="3056890"/>
                  </a:lnTo>
                  <a:cubicBezTo>
                    <a:pt x="6083300" y="3065780"/>
                    <a:pt x="6079490" y="3074670"/>
                    <a:pt x="6075680" y="3083560"/>
                  </a:cubicBezTo>
                  <a:cubicBezTo>
                    <a:pt x="6060440" y="3120390"/>
                    <a:pt x="6037580" y="3153410"/>
                    <a:pt x="6009640" y="3181350"/>
                  </a:cubicBezTo>
                  <a:cubicBezTo>
                    <a:pt x="5981700" y="3209290"/>
                    <a:pt x="5948680" y="3232150"/>
                    <a:pt x="5911850" y="3247390"/>
                  </a:cubicBezTo>
                  <a:cubicBezTo>
                    <a:pt x="5890260" y="3256280"/>
                    <a:pt x="5868670" y="3262630"/>
                    <a:pt x="5847080" y="3266440"/>
                  </a:cubicBezTo>
                  <a:cubicBezTo>
                    <a:pt x="5869940" y="3270250"/>
                    <a:pt x="5891530" y="3276600"/>
                    <a:pt x="5911850" y="3285490"/>
                  </a:cubicBezTo>
                  <a:cubicBezTo>
                    <a:pt x="5948680" y="3300730"/>
                    <a:pt x="5981700" y="3323590"/>
                    <a:pt x="6009640" y="3351530"/>
                  </a:cubicBezTo>
                  <a:cubicBezTo>
                    <a:pt x="6037580" y="3379470"/>
                    <a:pt x="6060440" y="3412490"/>
                    <a:pt x="6075680" y="3449320"/>
                  </a:cubicBezTo>
                  <a:cubicBezTo>
                    <a:pt x="6079490" y="3458211"/>
                    <a:pt x="6082030" y="3467100"/>
                    <a:pt x="6085840" y="3475991"/>
                  </a:cubicBezTo>
                  <a:lnTo>
                    <a:pt x="6085840" y="5803900"/>
                  </a:lnTo>
                  <a:cubicBezTo>
                    <a:pt x="6085840" y="6582410"/>
                    <a:pt x="5782310" y="7313930"/>
                    <a:pt x="5232400" y="7865110"/>
                  </a:cubicBezTo>
                  <a:close/>
                </a:path>
              </a:pathLst>
            </a:custGeom>
            <a:solidFill>
              <a:srgbClr val="49372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696870" y="6233409"/>
            <a:ext cx="4591130" cy="4114800"/>
          </a:xfrm>
          <a:custGeom>
            <a:avLst/>
            <a:gdLst/>
            <a:ahLst/>
            <a:cxnLst/>
            <a:rect r="r" b="b" t="t" l="l"/>
            <a:pathLst>
              <a:path h="4114800" w="4591130">
                <a:moveTo>
                  <a:pt x="0" y="0"/>
                </a:moveTo>
                <a:lnTo>
                  <a:pt x="4591130" y="0"/>
                </a:lnTo>
                <a:lnTo>
                  <a:pt x="45911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29829" y="6902048"/>
            <a:ext cx="3613927" cy="6487064"/>
          </a:xfrm>
          <a:custGeom>
            <a:avLst/>
            <a:gdLst/>
            <a:ahLst/>
            <a:cxnLst/>
            <a:rect r="r" b="b" t="t" l="l"/>
            <a:pathLst>
              <a:path h="6487064" w="3613927">
                <a:moveTo>
                  <a:pt x="0" y="0"/>
                </a:moveTo>
                <a:lnTo>
                  <a:pt x="3613927" y="0"/>
                </a:lnTo>
                <a:lnTo>
                  <a:pt x="3613927" y="6487064"/>
                </a:lnTo>
                <a:lnTo>
                  <a:pt x="0" y="64870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58" r="0" b="-2865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60411" y="1828932"/>
            <a:ext cx="914010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Stakeholder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60411" y="3656579"/>
            <a:ext cx="9484840" cy="257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Manajemen/Pemilik Griya Alsis Residence</a:t>
            </a:r>
          </a:p>
          <a:p>
            <a:pPr algn="just">
              <a:lnSpc>
                <a:spcPts val="4480"/>
              </a:lnSpc>
            </a:pP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Resepsionis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DAGlzW7xpuk</dc:identifier>
  <dcterms:modified xsi:type="dcterms:W3CDTF">2011-08-01T06:04:30Z</dcterms:modified>
  <cp:revision>1</cp:revision>
  <dc:title>Griya Alsis Residence</dc:title>
</cp:coreProperties>
</file>